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56" r:id="rId3"/>
    <p:sldId id="257" r:id="rId4"/>
    <p:sldId id="282" r:id="rId5"/>
    <p:sldId id="259" r:id="rId6"/>
    <p:sldId id="278" r:id="rId7"/>
    <p:sldId id="260" r:id="rId8"/>
    <p:sldId id="263" r:id="rId9"/>
    <p:sldId id="262" r:id="rId10"/>
    <p:sldId id="265" r:id="rId11"/>
    <p:sldId id="266" r:id="rId12"/>
    <p:sldId id="261" r:id="rId13"/>
    <p:sldId id="277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8288000" cy="10287000"/>
  <p:notesSz cx="6858000" cy="9144000"/>
  <p:embeddedFontLst>
    <p:embeddedFont>
      <p:font typeface="Calistoga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56" d="100"/>
          <a:sy n="56" d="100"/>
        </p:scale>
        <p:origin x="542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0.svg"/><Relationship Id="rId12" Type="http://schemas.openxmlformats.org/officeDocument/2006/relationships/image" Target="../media/image26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0.sv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1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20.svg"/><Relationship Id="rId12" Type="http://schemas.openxmlformats.org/officeDocument/2006/relationships/image" Target="../media/image26.png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5" Type="http://schemas.openxmlformats.org/officeDocument/2006/relationships/image" Target="../media/image49.png"/><Relationship Id="rId10" Type="http://schemas.openxmlformats.org/officeDocument/2006/relationships/image" Target="../media/image24.png"/><Relationship Id="rId19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1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17" Type="http://schemas.openxmlformats.org/officeDocument/2006/relationships/image" Target="../media/image51.png"/><Relationship Id="rId2" Type="http://schemas.openxmlformats.org/officeDocument/2006/relationships/audio" Target="../media/audio3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openxmlformats.org/officeDocument/2006/relationships/image" Target="../media/image50.pn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20.sv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20.svg"/><Relationship Id="rId12" Type="http://schemas.openxmlformats.org/officeDocument/2006/relationships/image" Target="../media/image26.png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5" Type="http://schemas.openxmlformats.org/officeDocument/2006/relationships/image" Target="../media/image49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18" Type="http://schemas.openxmlformats.org/officeDocument/2006/relationships/image" Target="../media/image54.jpg"/><Relationship Id="rId3" Type="http://schemas.openxmlformats.org/officeDocument/2006/relationships/audio" Target="../media/audio2.wav"/><Relationship Id="rId7" Type="http://schemas.openxmlformats.org/officeDocument/2006/relationships/image" Target="../media/image20.svg"/><Relationship Id="rId12" Type="http://schemas.openxmlformats.org/officeDocument/2006/relationships/image" Target="../media/image26.png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5" Type="http://schemas.openxmlformats.org/officeDocument/2006/relationships/image" Target="../media/image49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1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openxmlformats.org/officeDocument/2006/relationships/image" Target="../media/image54.jp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1.sv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sv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1.sv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sv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1.sv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sv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1.sv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0.svg"/><Relationship Id="rId1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sv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31.sv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37.png"/><Relationship Id="rId17" Type="http://schemas.openxmlformats.org/officeDocument/2006/relationships/image" Target="../media/image31.sv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20" Type="http://schemas.openxmlformats.org/officeDocument/2006/relationships/image" Target="../media/image26.png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15638" y="7021273"/>
            <a:ext cx="6472411" cy="4474054"/>
          </a:xfrm>
          <a:custGeom>
            <a:avLst/>
            <a:gdLst/>
            <a:ahLst/>
            <a:cxnLst/>
            <a:rect l="l" t="t" r="r" b="b"/>
            <a:pathLst>
              <a:path w="6472411" h="4474054">
                <a:moveTo>
                  <a:pt x="0" y="0"/>
                </a:moveTo>
                <a:lnTo>
                  <a:pt x="6472411" y="0"/>
                </a:lnTo>
                <a:lnTo>
                  <a:pt x="6472411" y="4474054"/>
                </a:lnTo>
                <a:lnTo>
                  <a:pt x="0" y="4474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34192" y="8569816"/>
            <a:ext cx="6715664" cy="3089205"/>
          </a:xfrm>
          <a:custGeom>
            <a:avLst/>
            <a:gdLst/>
            <a:ahLst/>
            <a:cxnLst/>
            <a:rect l="l" t="t" r="r" b="b"/>
            <a:pathLst>
              <a:path w="6715664" h="3089205">
                <a:moveTo>
                  <a:pt x="0" y="0"/>
                </a:moveTo>
                <a:lnTo>
                  <a:pt x="6715664" y="0"/>
                </a:lnTo>
                <a:lnTo>
                  <a:pt x="6715664" y="3089205"/>
                </a:lnTo>
                <a:lnTo>
                  <a:pt x="0" y="3089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92024" y="8569816"/>
            <a:ext cx="6715664" cy="2761817"/>
          </a:xfrm>
          <a:custGeom>
            <a:avLst/>
            <a:gdLst/>
            <a:ahLst/>
            <a:cxnLst/>
            <a:rect l="l" t="t" r="r" b="b"/>
            <a:pathLst>
              <a:path w="6715664" h="2761817">
                <a:moveTo>
                  <a:pt x="0" y="0"/>
                </a:moveTo>
                <a:lnTo>
                  <a:pt x="6715664" y="0"/>
                </a:lnTo>
                <a:lnTo>
                  <a:pt x="6715664" y="2761817"/>
                </a:lnTo>
                <a:lnTo>
                  <a:pt x="0" y="276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0049" y="7902447"/>
            <a:ext cx="6715664" cy="3592880"/>
          </a:xfrm>
          <a:custGeom>
            <a:avLst/>
            <a:gdLst/>
            <a:ahLst/>
            <a:cxnLst/>
            <a:rect l="l" t="t" r="r" b="b"/>
            <a:pathLst>
              <a:path w="6715664" h="3592880">
                <a:moveTo>
                  <a:pt x="0" y="0"/>
                </a:moveTo>
                <a:lnTo>
                  <a:pt x="6715664" y="0"/>
                </a:lnTo>
                <a:lnTo>
                  <a:pt x="6715664" y="3592880"/>
                </a:lnTo>
                <a:lnTo>
                  <a:pt x="0" y="35928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38412" y="807998"/>
            <a:ext cx="1850988" cy="1847623"/>
          </a:xfrm>
          <a:custGeom>
            <a:avLst/>
            <a:gdLst/>
            <a:ahLst/>
            <a:cxnLst/>
            <a:rect l="l" t="t" r="r" b="b"/>
            <a:pathLst>
              <a:path w="1850988" h="1847623">
                <a:moveTo>
                  <a:pt x="0" y="0"/>
                </a:moveTo>
                <a:lnTo>
                  <a:pt x="1850989" y="0"/>
                </a:lnTo>
                <a:lnTo>
                  <a:pt x="1850989" y="1847623"/>
                </a:lnTo>
                <a:lnTo>
                  <a:pt x="0" y="1847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38412" y="4590030"/>
            <a:ext cx="2935399" cy="3248021"/>
          </a:xfrm>
          <a:custGeom>
            <a:avLst/>
            <a:gdLst/>
            <a:ahLst/>
            <a:cxnLst/>
            <a:rect l="l" t="t" r="r" b="b"/>
            <a:pathLst>
              <a:path w="2935399" h="3248021">
                <a:moveTo>
                  <a:pt x="2935399" y="0"/>
                </a:moveTo>
                <a:lnTo>
                  <a:pt x="0" y="0"/>
                </a:lnTo>
                <a:lnTo>
                  <a:pt x="0" y="3248021"/>
                </a:lnTo>
                <a:lnTo>
                  <a:pt x="2935399" y="3248021"/>
                </a:lnTo>
                <a:lnTo>
                  <a:pt x="29353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484720"/>
            <a:ext cx="2628779" cy="1376524"/>
          </a:xfrm>
          <a:custGeom>
            <a:avLst/>
            <a:gdLst/>
            <a:ahLst/>
            <a:cxnLst/>
            <a:rect l="l" t="t" r="r" b="b"/>
            <a:pathLst>
              <a:path w="2628779" h="1376524">
                <a:moveTo>
                  <a:pt x="0" y="0"/>
                </a:moveTo>
                <a:lnTo>
                  <a:pt x="2628779" y="0"/>
                </a:lnTo>
                <a:lnTo>
                  <a:pt x="2628779" y="1376524"/>
                </a:lnTo>
                <a:lnTo>
                  <a:pt x="0" y="1376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07146" y="6675558"/>
            <a:ext cx="1489395" cy="1226889"/>
          </a:xfrm>
          <a:custGeom>
            <a:avLst/>
            <a:gdLst/>
            <a:ahLst/>
            <a:cxnLst/>
            <a:rect l="l" t="t" r="r" b="b"/>
            <a:pathLst>
              <a:path w="1489395" h="1226889">
                <a:moveTo>
                  <a:pt x="0" y="0"/>
                </a:moveTo>
                <a:lnTo>
                  <a:pt x="1489395" y="0"/>
                </a:lnTo>
                <a:lnTo>
                  <a:pt x="1489395" y="1226889"/>
                </a:lnTo>
                <a:lnTo>
                  <a:pt x="0" y="12268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48495" y="4025830"/>
            <a:ext cx="1627713" cy="1226889"/>
          </a:xfrm>
          <a:custGeom>
            <a:avLst/>
            <a:gdLst/>
            <a:ahLst/>
            <a:cxnLst/>
            <a:rect l="l" t="t" r="r" b="b"/>
            <a:pathLst>
              <a:path w="1627713" h="1226889">
                <a:moveTo>
                  <a:pt x="0" y="0"/>
                </a:moveTo>
                <a:lnTo>
                  <a:pt x="1627713" y="0"/>
                </a:lnTo>
                <a:lnTo>
                  <a:pt x="1627713" y="1226889"/>
                </a:lnTo>
                <a:lnTo>
                  <a:pt x="0" y="12268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0358BD0-3A9B-5D5A-7912-0BAE69551B87}"/>
              </a:ext>
            </a:extLst>
          </p:cNvPr>
          <p:cNvSpPr txBox="1"/>
          <p:nvPr/>
        </p:nvSpPr>
        <p:spPr>
          <a:xfrm>
            <a:off x="4495800" y="4248983"/>
            <a:ext cx="10051933" cy="1976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stoga"/>
                <a:ea typeface="Calistoga"/>
                <a:cs typeface="Calistoga"/>
                <a:sym typeface="Calistoga"/>
              </a:rPr>
              <a:t>GỢI MỞ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13000" r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68400" y="5421207"/>
            <a:ext cx="5780594" cy="4007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9" b="98081" l="1718" r="99046">
                        <a14:foregroundMark x1="4580" y1="28571" x2="4580" y2="28571"/>
                        <a14:foregroundMark x1="6107" y1="36887" x2="6107" y2="36887"/>
                        <a14:foregroundMark x1="11260" y1="33689" x2="11260" y2="33689"/>
                        <a14:foregroundMark x1="19084" y1="12793" x2="19084" y2="12793"/>
                        <a14:foregroundMark x1="21947" y1="12154" x2="21947" y2="12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1562100"/>
            <a:ext cx="5560447" cy="49768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87200" y="114300"/>
            <a:ext cx="573266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6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Nhà nào bốc lửa</a:t>
            </a:r>
          </a:p>
          <a:p>
            <a:r>
              <a:rPr lang="vi-VN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Tôi dập liền tay</a:t>
            </a:r>
            <a:endParaRPr lang="vi-VN" sz="66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4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-0.43776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92" y="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0" b="90000" l="10000" r="98469">
                        <a14:foregroundMark x1="55816" y1="15306" x2="63469" y2="26020"/>
                        <a14:foregroundMark x1="82857" y1="34286" x2="80204" y2="53061"/>
                        <a14:foregroundMark x1="88061" y1="32653" x2="91122" y2="49898"/>
                        <a14:foregroundMark x1="92143" y1="31735" x2="95102" y2="43163"/>
                        <a14:foregroundMark x1="80816" y1="33673" x2="71327" y2="45612"/>
                        <a14:foregroundMark x1="88878" y1="28469" x2="88878" y2="28469"/>
                        <a14:foregroundMark x1="90102" y1="52857" x2="90102" y2="52857"/>
                        <a14:foregroundMark x1="87041" y1="55714" x2="87041" y2="55714"/>
                        <a14:foregroundMark x1="85612" y1="53061" x2="91735" y2="53061"/>
                        <a14:foregroundMark x1="91122" y1="52449" x2="95714" y2="52653"/>
                        <a14:foregroundMark x1="90918" y1="52653" x2="93673" y2="55306"/>
                        <a14:foregroundMark x1="84796" y1="54490" x2="87653" y2="55918"/>
                        <a14:foregroundMark x1="80204" y1="30306" x2="78367" y2="3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190500"/>
            <a:ext cx="7772400" cy="7772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87200" y="114300"/>
            <a:ext cx="569367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6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Ai gọi chữa cháy</a:t>
            </a:r>
          </a:p>
          <a:p>
            <a:r>
              <a:rPr lang="vi-VN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Có ngay có ngay</a:t>
            </a:r>
            <a:endParaRPr lang="vi-VN" sz="66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08478" y="224323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942630" y="567035"/>
            <a:ext cx="12402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3: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Đàm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thoại,giảng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giải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trích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dẫn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447800" y="910590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5184619" y="2507354"/>
            <a:ext cx="7432997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Bài thơ có tên là gì?</a:t>
            </a:r>
          </a:p>
          <a:p>
            <a:pPr algn="ctr"/>
            <a:endParaRPr lang="vi-VN" sz="7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vi-VN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vi-VN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72" l="5521" r="951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9370">
            <a:off x="9084553" y="4466328"/>
            <a:ext cx="5247008" cy="38649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48331" y="4955649"/>
            <a:ext cx="777565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Bài thơ: </a:t>
            </a:r>
          </a:p>
          <a:p>
            <a:pPr algn="ctr"/>
            <a:r>
              <a:rPr lang="vi-VN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Xe chữa cháy</a:t>
            </a:r>
            <a:endParaRPr lang="en-US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93836" y="236257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38057" y="56703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5" name="Freeform 5"/>
          <p:cNvSpPr/>
          <p:nvPr/>
        </p:nvSpPr>
        <p:spPr>
          <a:xfrm>
            <a:off x="-1447800" y="910590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300443" y="2669799"/>
            <a:ext cx="1287779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vi-VN" sz="9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vi-VN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Tác giả của bài thơ là ai?</a:t>
            </a:r>
          </a:p>
          <a:p>
            <a:pPr algn="ctr"/>
            <a:r>
              <a:rPr lang="vi-VN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Phạm Hổ</a:t>
            </a:r>
            <a:endParaRPr lang="en-US" sz="9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67366" y="4740978"/>
            <a:ext cx="42846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53821" y="2855021"/>
            <a:ext cx="4130897" cy="54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08478" y="238016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38057" y="56703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2" b="9830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999" y="1714945"/>
            <a:ext cx="7650002" cy="867000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47800" y="910590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1544272" y="4371446"/>
            <a:ext cx="634719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Mình xe chữa cháy có màu gì?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7175" y="2193793"/>
            <a:ext cx="63471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Màu đỏ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572" l="5521" r="951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8738" y="3762251"/>
            <a:ext cx="5136605" cy="37835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78003" y="7977947"/>
            <a:ext cx="59154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“Mình đỏ như lửa”</a:t>
            </a:r>
          </a:p>
        </p:txBody>
      </p:sp>
    </p:spTree>
    <p:extLst>
      <p:ext uri="{BB962C8B-B14F-4D97-AF65-F5344CB8AC3E}">
        <p14:creationId xmlns:p14="http://schemas.microsoft.com/office/powerpoint/2010/main" val="41163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30613" y="536956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47800" y="910590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4526075" y="2386170"/>
            <a:ext cx="9005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“Mình đỏ như lửa”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28383" y="3505218"/>
            <a:ext cx="14401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Lửa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cháy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có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màu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đỏ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xe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chữa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cháy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cũng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có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màu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đỏ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nên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được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ví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đỏ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như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vi-VN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lửa.</a:t>
            </a:r>
            <a:endParaRPr lang="en-US" sz="16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17" b="9625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8928" y="5223287"/>
            <a:ext cx="4114800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5206" y="5573308"/>
            <a:ext cx="5543286" cy="408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5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56387" y="342455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2" b="9830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4349" y="1804008"/>
            <a:ext cx="7650002" cy="867000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47800" y="910590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1544272" y="4371446"/>
            <a:ext cx="634719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Bụng xe chữa cháy chứa gì?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21929" y="2494066"/>
            <a:ext cx="63471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Chứa nước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43" y="3930538"/>
            <a:ext cx="6437231" cy="42914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946344" y="8138535"/>
            <a:ext cx="71434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“Bụng chứa nước đầy”</a:t>
            </a:r>
          </a:p>
        </p:txBody>
      </p:sp>
    </p:spTree>
    <p:extLst>
      <p:ext uri="{BB962C8B-B14F-4D97-AF65-F5344CB8AC3E}">
        <p14:creationId xmlns:p14="http://schemas.microsoft.com/office/powerpoint/2010/main" val="257924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56387" y="342455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2" b="9830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999" y="1714945"/>
            <a:ext cx="7650002" cy="867000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47800" y="910590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1544272" y="4371446"/>
            <a:ext cx="693872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Xe chữa cháy chạy như thế nào?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31616" y="3217284"/>
            <a:ext cx="63471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Chạy rất nhanh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07093" y="4776229"/>
            <a:ext cx="3981450" cy="21621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282579" y="8226489"/>
            <a:ext cx="68002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“Tôi chạy như bay</a:t>
            </a:r>
          </a:p>
          <a:p>
            <a:r>
              <a:rPr lang="vi-VN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Hét vang đường phố”</a:t>
            </a:r>
          </a:p>
        </p:txBody>
      </p:sp>
    </p:spTree>
    <p:extLst>
      <p:ext uri="{BB962C8B-B14F-4D97-AF65-F5344CB8AC3E}">
        <p14:creationId xmlns:p14="http://schemas.microsoft.com/office/powerpoint/2010/main" val="74723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repeatCount="216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25 -4.44444E-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56387" y="342455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7338057" y="56703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2" b="9830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999" y="1714945"/>
            <a:ext cx="7650002" cy="867000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47800" y="910590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760570" y="4371446"/>
            <a:ext cx="795352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Khi nào chúng ta cần gọi xe chữa cháy?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08604" y="2887254"/>
            <a:ext cx="725122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Khi nhà bốc lửa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765" y="4571077"/>
            <a:ext cx="4823189" cy="376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30613" y="536956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7697128" y="567035"/>
            <a:ext cx="2893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Giảng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giải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447800" y="8683301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6629400" y="2619739"/>
            <a:ext cx="900583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Nhà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nào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bốc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lửa</a:t>
            </a:r>
            <a:endParaRPr lang="en-US" sz="4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Tôi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dập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liền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tay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Ai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gọi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chữa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cháy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Có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ngay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!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Có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vi-VN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ngay”</a:t>
            </a:r>
            <a:endParaRPr lang="en-US" sz="115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5058" y="6478809"/>
            <a:ext cx="144018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“ Bốc lửa” nghĩa là có cháy, và cháy to</a:t>
            </a:r>
            <a:endParaRPr lang="en-US"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885" y="4291416"/>
            <a:ext cx="6657795" cy="520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56387" y="342455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54749" y="8989108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97722" y="7594652"/>
            <a:ext cx="2561465" cy="3063038"/>
          </a:xfrm>
          <a:custGeom>
            <a:avLst/>
            <a:gdLst/>
            <a:ahLst/>
            <a:cxnLst/>
            <a:rect l="l" t="t" r="r" b="b"/>
            <a:pathLst>
              <a:path w="2561465" h="3063038">
                <a:moveTo>
                  <a:pt x="0" y="0"/>
                </a:moveTo>
                <a:lnTo>
                  <a:pt x="2561465" y="0"/>
                </a:lnTo>
                <a:lnTo>
                  <a:pt x="2561465" y="3063038"/>
                </a:lnTo>
                <a:lnTo>
                  <a:pt x="0" y="30630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43002" y="8275739"/>
            <a:ext cx="2895207" cy="1965122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4050867" y="2287431"/>
            <a:ext cx="101107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Bắt chước tiếng còi xe</a:t>
            </a:r>
            <a:endParaRPr lang="en-US" sz="880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62" y="4561499"/>
            <a:ext cx="3239633" cy="3135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15" y="4346030"/>
            <a:ext cx="4064964" cy="40649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55392" y="4946434"/>
            <a:ext cx="3631760" cy="2783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30613" y="536956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47800" y="8683301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0" y="6439020"/>
            <a:ext cx="3330734" cy="3543109"/>
          </a:xfrm>
          <a:custGeom>
            <a:avLst/>
            <a:gdLst/>
            <a:ahLst/>
            <a:cxnLst/>
            <a:rect l="l" t="t" r="r" b="b"/>
            <a:pathLst>
              <a:path w="2561465" h="3063038">
                <a:moveTo>
                  <a:pt x="0" y="0"/>
                </a:moveTo>
                <a:lnTo>
                  <a:pt x="2561465" y="0"/>
                </a:lnTo>
                <a:lnTo>
                  <a:pt x="2561465" y="3063038"/>
                </a:lnTo>
                <a:lnTo>
                  <a:pt x="0" y="30630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>
            <a:off x="14805196" y="7459688"/>
            <a:ext cx="2895207" cy="1965122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2213355" y="2792113"/>
            <a:ext cx="14401800" cy="241604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iáo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dục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trẻ</a:t>
            </a:r>
            <a:endParaRPr lang="vi-VN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Xe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chữa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cháy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là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loại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xe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có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nhiệm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vụ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dập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lửa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khi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có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những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đám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cháy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để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cứu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người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và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tài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sản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và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chúng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mình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phải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biết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ơn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các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chú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lính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cứu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hỏa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nhé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US" sz="123400" cap="none" spc="0" dirty="0">
              <a:ln w="0"/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5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30613" y="536956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7338057" y="56703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5" name="Freeform 5"/>
          <p:cNvSpPr/>
          <p:nvPr/>
        </p:nvSpPr>
        <p:spPr>
          <a:xfrm>
            <a:off x="-1447800" y="8683301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218581" y="6407911"/>
            <a:ext cx="2561465" cy="3063038"/>
          </a:xfrm>
          <a:custGeom>
            <a:avLst/>
            <a:gdLst/>
            <a:ahLst/>
            <a:cxnLst/>
            <a:rect l="l" t="t" r="r" b="b"/>
            <a:pathLst>
              <a:path w="2561465" h="3063038">
                <a:moveTo>
                  <a:pt x="0" y="0"/>
                </a:moveTo>
                <a:lnTo>
                  <a:pt x="2561465" y="0"/>
                </a:lnTo>
                <a:lnTo>
                  <a:pt x="2561465" y="3063038"/>
                </a:lnTo>
                <a:lnTo>
                  <a:pt x="0" y="30630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>
            <a:off x="14805196" y="7459688"/>
            <a:ext cx="2895207" cy="1965122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3859760" y="4160170"/>
            <a:ext cx="1112516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Cô dạy trẻ đọc thơ</a:t>
            </a:r>
            <a:endParaRPr lang="en-US" sz="115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93703" y="732850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47800" y="8683301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218581" y="6407911"/>
            <a:ext cx="2561465" cy="3063038"/>
          </a:xfrm>
          <a:custGeom>
            <a:avLst/>
            <a:gdLst/>
            <a:ahLst/>
            <a:cxnLst/>
            <a:rect l="l" t="t" r="r" b="b"/>
            <a:pathLst>
              <a:path w="2561465" h="3063038">
                <a:moveTo>
                  <a:pt x="0" y="0"/>
                </a:moveTo>
                <a:lnTo>
                  <a:pt x="2561465" y="0"/>
                </a:lnTo>
                <a:lnTo>
                  <a:pt x="2561465" y="3063038"/>
                </a:lnTo>
                <a:lnTo>
                  <a:pt x="0" y="30630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>
            <a:off x="15344661" y="8032047"/>
            <a:ext cx="2895207" cy="1965122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1576215" y="2291626"/>
            <a:ext cx="701666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Mình đỏ như lửa</a:t>
            </a:r>
          </a:p>
          <a:p>
            <a:r>
              <a:rPr lang="vi-VN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Bụng chứa nước đầy</a:t>
            </a:r>
            <a:endParaRPr lang="en-US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90992" y="4124054"/>
            <a:ext cx="713413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Tôi chạy như bay</a:t>
            </a:r>
          </a:p>
          <a:p>
            <a:r>
              <a:rPr lang="vi-VN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Hét vang đường phố</a:t>
            </a:r>
            <a:endParaRPr lang="en-US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73930" y="5355824"/>
            <a:ext cx="573266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Nhà nào bốc lửa</a:t>
            </a:r>
          </a:p>
          <a:p>
            <a:r>
              <a:rPr lang="vi-VN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Tôi dập liền tay</a:t>
            </a:r>
            <a:endParaRPr lang="vi-VN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89972" y="7265178"/>
            <a:ext cx="569367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Ai gọi chữa cháy</a:t>
            </a:r>
          </a:p>
          <a:p>
            <a:r>
              <a:rPr lang="vi-VN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Có ngay có ngay</a:t>
            </a:r>
            <a:endParaRPr lang="vi-VN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30613" y="536956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7338057" y="56703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</a:p>
        </p:txBody>
      </p:sp>
      <p:sp>
        <p:nvSpPr>
          <p:cNvPr id="5" name="Freeform 5"/>
          <p:cNvSpPr/>
          <p:nvPr/>
        </p:nvSpPr>
        <p:spPr>
          <a:xfrm>
            <a:off x="-1447800" y="8683301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9"/>
          <p:cNvSpPr/>
          <p:nvPr/>
        </p:nvSpPr>
        <p:spPr>
          <a:xfrm>
            <a:off x="218581" y="6407911"/>
            <a:ext cx="2561465" cy="3063038"/>
          </a:xfrm>
          <a:custGeom>
            <a:avLst/>
            <a:gdLst/>
            <a:ahLst/>
            <a:cxnLst/>
            <a:rect l="l" t="t" r="r" b="b"/>
            <a:pathLst>
              <a:path w="2561465" h="3063038">
                <a:moveTo>
                  <a:pt x="0" y="0"/>
                </a:moveTo>
                <a:lnTo>
                  <a:pt x="2561465" y="0"/>
                </a:lnTo>
                <a:lnTo>
                  <a:pt x="2561465" y="3063038"/>
                </a:lnTo>
                <a:lnTo>
                  <a:pt x="0" y="30630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>
            <a:off x="14805196" y="7459688"/>
            <a:ext cx="2895207" cy="1965122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6862989" y="4160170"/>
            <a:ext cx="511870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Kết thúc</a:t>
            </a:r>
            <a:endParaRPr lang="en-US" sz="115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3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56387" y="342455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54749" y="8989108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6387" y="7223962"/>
            <a:ext cx="2561465" cy="3063038"/>
          </a:xfrm>
          <a:custGeom>
            <a:avLst/>
            <a:gdLst/>
            <a:ahLst/>
            <a:cxnLst/>
            <a:rect l="l" t="t" r="r" b="b"/>
            <a:pathLst>
              <a:path w="2561465" h="3063038">
                <a:moveTo>
                  <a:pt x="0" y="0"/>
                </a:moveTo>
                <a:lnTo>
                  <a:pt x="2561465" y="0"/>
                </a:lnTo>
                <a:lnTo>
                  <a:pt x="2561465" y="3063038"/>
                </a:lnTo>
                <a:lnTo>
                  <a:pt x="0" y="30630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43002" y="8275739"/>
            <a:ext cx="2895207" cy="1965122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7338057" y="56703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NHẠC CHUÔNG TIẾNG XE CỨU HOẢ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16335" y="2074982"/>
            <a:ext cx="1727200" cy="1727200"/>
          </a:xfrm>
          <a:prstGeom prst="rect">
            <a:avLst/>
          </a:prstGeom>
        </p:spPr>
      </p:pic>
      <p:sp>
        <p:nvSpPr>
          <p:cNvPr id="14" name="Freeform 10"/>
          <p:cNvSpPr/>
          <p:nvPr/>
        </p:nvSpPr>
        <p:spPr>
          <a:xfrm>
            <a:off x="6056425" y="4524699"/>
            <a:ext cx="7828148" cy="5238805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9108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61B5D-86D3-A710-F226-FE26B9BB2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1775D-E232-478B-D4D4-B3F1CB675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8" y="0"/>
            <a:ext cx="1829229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94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56387" y="342455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54749" y="8989108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6387" y="7223962"/>
            <a:ext cx="2561465" cy="3063038"/>
          </a:xfrm>
          <a:custGeom>
            <a:avLst/>
            <a:gdLst/>
            <a:ahLst/>
            <a:cxnLst/>
            <a:rect l="l" t="t" r="r" b="b"/>
            <a:pathLst>
              <a:path w="2561465" h="3063038">
                <a:moveTo>
                  <a:pt x="0" y="0"/>
                </a:moveTo>
                <a:lnTo>
                  <a:pt x="2561465" y="0"/>
                </a:lnTo>
                <a:lnTo>
                  <a:pt x="2561465" y="3063038"/>
                </a:lnTo>
                <a:lnTo>
                  <a:pt x="0" y="30630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43002" y="8275739"/>
            <a:ext cx="2895207" cy="1965122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7338057" y="56703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8550" y="4160170"/>
            <a:ext cx="984756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0" cap="none" spc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Cô đọc thơ lần 1</a:t>
            </a:r>
            <a:endParaRPr lang="en-US" sz="115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96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56387" y="342455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3" name="pWF2AmF0GwAAAZyYW7XeYWYAYXUOYXMaACtFV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7544" y="1473353"/>
            <a:ext cx="15483863" cy="829737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54749" y="8989108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86897" y="7207633"/>
            <a:ext cx="2561465" cy="3063038"/>
          </a:xfrm>
          <a:custGeom>
            <a:avLst/>
            <a:gdLst/>
            <a:ahLst/>
            <a:cxnLst/>
            <a:rect l="l" t="t" r="r" b="b"/>
            <a:pathLst>
              <a:path w="2561465" h="3063038">
                <a:moveTo>
                  <a:pt x="0" y="0"/>
                </a:moveTo>
                <a:lnTo>
                  <a:pt x="2561465" y="0"/>
                </a:lnTo>
                <a:lnTo>
                  <a:pt x="2561465" y="3063038"/>
                </a:lnTo>
                <a:lnTo>
                  <a:pt x="0" y="30630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35157" y="27567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hlinkClick r:id="rId18" action="ppaction://hlinksldjump"/>
          </p:cNvPr>
          <p:cNvSpPr/>
          <p:nvPr/>
        </p:nvSpPr>
        <p:spPr>
          <a:xfrm>
            <a:off x="15772424" y="8715566"/>
            <a:ext cx="2468714" cy="1508035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7338057" y="56703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8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56387" y="342455"/>
            <a:ext cx="17071043" cy="11029724"/>
          </a:xfrm>
          <a:custGeom>
            <a:avLst/>
            <a:gdLst/>
            <a:ahLst/>
            <a:cxnLst/>
            <a:rect l="l" t="t" r="r" b="b"/>
            <a:pathLst>
              <a:path w="17071043" h="11029724">
                <a:moveTo>
                  <a:pt x="0" y="0"/>
                </a:moveTo>
                <a:lnTo>
                  <a:pt x="17071043" y="0"/>
                </a:lnTo>
                <a:lnTo>
                  <a:pt x="17071043" y="11029723"/>
                </a:lnTo>
                <a:lnTo>
                  <a:pt x="0" y="1102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-1454749" y="8989108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9507">
            <a:off x="-508506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71856">
            <a:off x="13936370" y="658582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0" y="0"/>
                </a:lnTo>
                <a:lnTo>
                  <a:pt x="4309580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6387" y="7223962"/>
            <a:ext cx="2561465" cy="3063038"/>
          </a:xfrm>
          <a:custGeom>
            <a:avLst/>
            <a:gdLst/>
            <a:ahLst/>
            <a:cxnLst/>
            <a:rect l="l" t="t" r="r" b="b"/>
            <a:pathLst>
              <a:path w="2561465" h="3063038">
                <a:moveTo>
                  <a:pt x="0" y="0"/>
                </a:moveTo>
                <a:lnTo>
                  <a:pt x="2561465" y="0"/>
                </a:lnTo>
                <a:lnTo>
                  <a:pt x="2561465" y="3063038"/>
                </a:lnTo>
                <a:lnTo>
                  <a:pt x="0" y="30630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43002" y="8275739"/>
            <a:ext cx="2895207" cy="1965122"/>
          </a:xfrm>
          <a:custGeom>
            <a:avLst/>
            <a:gdLst/>
            <a:ahLst/>
            <a:cxnLst/>
            <a:rect l="l" t="t" r="r" b="b"/>
            <a:pathLst>
              <a:path w="2895207" h="1965122">
                <a:moveTo>
                  <a:pt x="0" y="0"/>
                </a:moveTo>
                <a:lnTo>
                  <a:pt x="2895207" y="0"/>
                </a:lnTo>
                <a:lnTo>
                  <a:pt x="2895207" y="1965122"/>
                </a:lnTo>
                <a:lnTo>
                  <a:pt x="0" y="1965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54205" y="210741"/>
            <a:ext cx="8179590" cy="1635918"/>
          </a:xfrm>
          <a:custGeom>
            <a:avLst/>
            <a:gdLst/>
            <a:ahLst/>
            <a:cxnLst/>
            <a:rect l="l" t="t" r="r" b="b"/>
            <a:pathLst>
              <a:path w="8179590" h="1635918">
                <a:moveTo>
                  <a:pt x="0" y="0"/>
                </a:moveTo>
                <a:lnTo>
                  <a:pt x="8179590" y="0"/>
                </a:lnTo>
                <a:lnTo>
                  <a:pt x="8179590" y="1635918"/>
                </a:lnTo>
                <a:lnTo>
                  <a:pt x="0" y="16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7338057" y="567035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Hoạt động 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8550" y="4160170"/>
            <a:ext cx="984756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Cô đọc thơ lần </a:t>
            </a:r>
            <a:r>
              <a:rPr lang="en-US" sz="115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36910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7" b="97266" l="3125" r="99219">
                        <a14:foregroundMark x1="72721" y1="36621" x2="57357" y2="39551"/>
                        <a14:backgroundMark x1="56706" y1="87402" x2="56706" y2="87402"/>
                        <a14:backgroundMark x1="82682" y1="87305" x2="82682" y2="8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30" flipH="1">
            <a:off x="-2139533" y="3425742"/>
            <a:ext cx="8295194" cy="5530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91800" y="419100"/>
            <a:ext cx="715292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Mình đỏ như lửa</a:t>
            </a:r>
          </a:p>
          <a:p>
            <a:pPr algn="ctr"/>
            <a:r>
              <a:rPr lang="vi-VN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Bụng chứa nước đầy</a:t>
            </a:r>
            <a:endParaRPr lang="en-US" sz="6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96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6 L 0.56493 0.01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7" y="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494517"/>
            <a:ext cx="8295194" cy="57505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91800" y="419100"/>
            <a:ext cx="713413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66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Tôi chạy như bay</a:t>
            </a:r>
          </a:p>
          <a:p>
            <a:r>
              <a:rPr lang="vi-VN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Hét vang đường phố</a:t>
            </a:r>
            <a:endParaRPr lang="en-US" sz="66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19753E-6 L 0.71493 0.0438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47" y="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314</Words>
  <Application>Microsoft Office PowerPoint</Application>
  <PresentationFormat>Custom</PresentationFormat>
  <Paragraphs>61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 Light</vt:lpstr>
      <vt:lpstr>Arial</vt:lpstr>
      <vt:lpstr>Calistoga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THƠ XE CỨU HỎA</dc:title>
  <dc:creator>VIP</dc:creator>
  <cp:lastModifiedBy>Administrator</cp:lastModifiedBy>
  <cp:revision>25</cp:revision>
  <dcterms:created xsi:type="dcterms:W3CDTF">2006-08-16T00:00:00Z</dcterms:created>
  <dcterms:modified xsi:type="dcterms:W3CDTF">2026-03-18T13:49:07Z</dcterms:modified>
  <dc:identifier>DAHCPDRPqyM</dc:identifier>
</cp:coreProperties>
</file>