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6" r:id="rId2"/>
    <p:sldId id="257" r:id="rId3"/>
    <p:sldId id="258" r:id="rId4"/>
    <p:sldId id="260" r:id="rId5"/>
    <p:sldId id="273" r:id="rId6"/>
    <p:sldId id="259" r:id="rId7"/>
    <p:sldId id="262" r:id="rId8"/>
    <p:sldId id="268" r:id="rId9"/>
    <p:sldId id="270" r:id="rId10"/>
    <p:sldId id="271" r:id="rId11"/>
    <p:sldId id="272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23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1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0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3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9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3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1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D32FA91-A787-4830-B829-731D60B58D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86268-886F-499C-B9E5-B53EDBF6E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37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5602E-C5CC-0E7D-77E1-A90756714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1D102-33D6-2B25-2A5B-69F8C3F8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0404F9-3C2E-3F03-D9D7-DB51EF8BB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2492"/>
          </a:xfrm>
        </p:spPr>
      </p:pic>
    </p:spTree>
    <p:extLst>
      <p:ext uri="{BB962C8B-B14F-4D97-AF65-F5344CB8AC3E}">
        <p14:creationId xmlns:p14="http://schemas.microsoft.com/office/powerpoint/2010/main" val="112642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0CF8-4A9F-8062-6E99-8F750E15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88C06-08ED-5517-8552-2DB9375D8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89577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56DB15-D620-71B7-BB12-D9938305AB0E}"/>
              </a:ext>
            </a:extLst>
          </p:cNvPr>
          <p:cNvSpPr/>
          <p:nvPr/>
        </p:nvSpPr>
        <p:spPr>
          <a:xfrm>
            <a:off x="391700" y="575828"/>
            <a:ext cx="6062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4. Dạy trẻ đọc thơ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31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B42A-C115-25BD-65E4-4B03AD4B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 Gợi mở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4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4D93DA-CCE3-1102-4403-9BB45D5B829C}"/>
              </a:ext>
            </a:extLst>
          </p:cNvPr>
          <p:cNvSpPr/>
          <p:nvPr/>
        </p:nvSpPr>
        <p:spPr>
          <a:xfrm>
            <a:off x="617058" y="857181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Đọc thơ diễn cảm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9157CB-D2F4-9D4F-88AA-465D4E2415FD}"/>
              </a:ext>
            </a:extLst>
          </p:cNvPr>
          <p:cNvSpPr/>
          <p:nvPr/>
        </p:nvSpPr>
        <p:spPr>
          <a:xfrm>
            <a:off x="217391" y="2256416"/>
            <a:ext cx="101645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Lần 1: cô đọc diễn cảm</a:t>
            </a:r>
          </a:p>
          <a:p>
            <a:r>
              <a:rPr lang="vi-VN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Lần 2: kết hợp với video tranh minh họa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054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96F5-7853-5202-0659-C17941BC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18F6C-CD7E-8291-E2DF-383C7965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35848412955">
            <a:hlinkClick r:id="" action="ppaction://media"/>
            <a:extLst>
              <a:ext uri="{FF2B5EF4-FFF2-40B4-BE49-F238E27FC236}">
                <a16:creationId xmlns:a16="http://schemas.microsoft.com/office/drawing/2014/main" id="{84B0719C-0C9C-1917-20D0-BC24E8D6FA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77" y="126609"/>
            <a:ext cx="11605846" cy="6604782"/>
          </a:xfrm>
        </p:spPr>
      </p:pic>
    </p:spTree>
    <p:extLst>
      <p:ext uri="{BB962C8B-B14F-4D97-AF65-F5344CB8AC3E}">
        <p14:creationId xmlns:p14="http://schemas.microsoft.com/office/powerpoint/2010/main" val="27961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DDC1B1-85C7-C6C6-E67E-0EEBD16CE8EA}"/>
              </a:ext>
            </a:extLst>
          </p:cNvPr>
          <p:cNvSpPr/>
          <p:nvPr/>
        </p:nvSpPr>
        <p:spPr>
          <a:xfrm>
            <a:off x="361821" y="603963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3. Đàm thoại, diễn giảng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972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DD6710-1D57-34EB-46CA-0B15CD28C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098"/>
            <a:ext cx="12192000" cy="7294098"/>
          </a:xfrm>
        </p:spPr>
      </p:pic>
    </p:spTree>
    <p:extLst>
      <p:ext uri="{BB962C8B-B14F-4D97-AF65-F5344CB8AC3E}">
        <p14:creationId xmlns:p14="http://schemas.microsoft.com/office/powerpoint/2010/main" val="60804873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352FF-532C-2F10-47B1-1B123DE23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171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D1E1A-4F0D-2CA9-CC94-80F71162A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015"/>
            <a:ext cx="12192000" cy="7069015"/>
          </a:xfrm>
        </p:spPr>
      </p:pic>
    </p:spTree>
    <p:extLst>
      <p:ext uri="{BB962C8B-B14F-4D97-AF65-F5344CB8AC3E}">
        <p14:creationId xmlns:p14="http://schemas.microsoft.com/office/powerpoint/2010/main" val="44205525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</TotalTime>
  <Words>40</Words>
  <Application>Microsoft Office PowerPoint</Application>
  <PresentationFormat>Widescreen</PresentationFormat>
  <Paragraphs>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Ion</vt:lpstr>
      <vt:lpstr>PowerPoint Presentation</vt:lpstr>
      <vt:lpstr>1. Gợi mở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9</cp:revision>
  <dcterms:created xsi:type="dcterms:W3CDTF">2026-03-11T04:24:22Z</dcterms:created>
  <dcterms:modified xsi:type="dcterms:W3CDTF">2026-03-19T04:58:10Z</dcterms:modified>
</cp:coreProperties>
</file>